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B0DD9-9014-5F98-42B5-030069B8E414}" v="96" dt="2020-04-21T17:38:48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08BE1-E943-4807-A24B-2138E6F7FC9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94AA1-CB3F-4774-B25F-FE6F1A201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7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94AA1-CB3F-4774-B25F-FE6F1A20171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06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44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96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45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7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90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31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43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7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22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11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5D905-6F16-4D2F-8B82-6BF346F86E5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10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6279" y="2131223"/>
            <a:ext cx="8625840" cy="1283603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>
                <a:latin typeface="Times New Roman"/>
                <a:cs typeface="Times New Roman"/>
              </a:rPr>
              <a:t>Комиссия по </a:t>
            </a:r>
            <a:br>
              <a:rPr lang="ru-RU" sz="6000" b="1" i="1" dirty="0">
                <a:latin typeface="Times New Roman"/>
                <a:cs typeface="Times New Roman"/>
              </a:rPr>
            </a:br>
            <a:r>
              <a:rPr lang="ru-RU" sz="6000" b="1" i="1" dirty="0" err="1">
                <a:latin typeface="Times New Roman"/>
                <a:cs typeface="Times New Roman"/>
              </a:rPr>
              <a:t>балльно</a:t>
            </a:r>
            <a:r>
              <a:rPr lang="ru-RU" sz="6000" b="1" i="1" dirty="0">
                <a:latin typeface="Times New Roman"/>
                <a:cs typeface="Times New Roman"/>
              </a:rPr>
              <a:t>-рейтинговой системе и поощрению обучающихся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59305" y="3275463"/>
            <a:ext cx="10515600" cy="2933928"/>
          </a:xfrm>
          <a:noFill/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86" y="5132717"/>
            <a:ext cx="1247576" cy="12475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8007" y="476561"/>
            <a:ext cx="1716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02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500" dirty="0">
                <a:latin typeface="Times New Roman"/>
                <a:cs typeface="Times New Roman"/>
              </a:rPr>
              <a:t>Руководство комиссия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38517" y="4942107"/>
            <a:ext cx="5457483" cy="117688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ru-RU" sz="2200" u="sng" dirty="0">
                <a:latin typeface="Times New Roman"/>
                <a:cs typeface="Times New Roman"/>
              </a:rPr>
              <a:t>Председатель комиссии: </a:t>
            </a:r>
            <a:endParaRPr lang="ru-RU" sz="22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200" dirty="0" err="1">
                <a:latin typeface="Times New Roman"/>
                <a:cs typeface="Times New Roman"/>
              </a:rPr>
              <a:t>Колыгина</a:t>
            </a:r>
            <a:r>
              <a:rPr lang="ru-RU" sz="2200" dirty="0">
                <a:latin typeface="Times New Roman"/>
                <a:cs typeface="Times New Roman"/>
              </a:rPr>
              <a:t> Валерия Александровна</a:t>
            </a:r>
          </a:p>
          <a:p>
            <a:pPr marL="0" indent="0" algn="ctr">
              <a:buNone/>
            </a:pPr>
            <a:r>
              <a:rPr lang="ru-RU" sz="2200" u="sng" dirty="0">
                <a:latin typeface="Times New Roman"/>
                <a:cs typeface="Times New Roman"/>
              </a:rPr>
              <a:t>Тел.:</a:t>
            </a:r>
            <a:r>
              <a:rPr lang="ru-RU" sz="2200" dirty="0">
                <a:latin typeface="Times New Roman"/>
                <a:cs typeface="Times New Roman"/>
              </a:rPr>
              <a:t> 89214831957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009736" y="5026521"/>
            <a:ext cx="5257799" cy="117873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u="sng" dirty="0">
                <a:latin typeface="Times New Roman"/>
                <a:cs typeface="Times New Roman"/>
              </a:rPr>
              <a:t>Заместитель председателя комиссии:</a:t>
            </a:r>
            <a:endParaRPr lang="ru-RU" sz="2400" u="sng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 Александра Валерьевна</a:t>
            </a: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u="sng" dirty="0">
                <a:latin typeface="Times New Roman"/>
                <a:cs typeface="Times New Roman"/>
              </a:rPr>
              <a:t>Тел.: </a:t>
            </a:r>
            <a:r>
              <a:rPr lang="ru-RU" sz="2400" dirty="0">
                <a:latin typeface="Times New Roman"/>
                <a:cs typeface="Times New Roman"/>
              </a:rPr>
              <a:t>89815632010</a:t>
            </a:r>
            <a:endParaRPr lang="ru-RU" sz="2400">
              <a:latin typeface="Times New Roman"/>
              <a:cs typeface="Times New Roman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527" y="1156538"/>
            <a:ext cx="2491596" cy="373020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1533" y="1156538"/>
            <a:ext cx="2142934" cy="35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489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4880" y="21336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деятельности комиссии по БРС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48589" y="1668379"/>
            <a:ext cx="8964904" cy="35548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sz="2500" u="sng" dirty="0">
                <a:latin typeface="Times New Roman"/>
                <a:cs typeface="Times New Roman"/>
              </a:rPr>
              <a:t>Цель объединения: </a:t>
            </a:r>
            <a:endParaRPr lang="ru-RU">
              <a:latin typeface="Times New Roman"/>
              <a:cs typeface="Times New Roman"/>
            </a:endParaRPr>
          </a:p>
          <a:p>
            <a:pPr algn="ctr"/>
            <a:r>
              <a:rPr lang="ru-RU" sz="2500" dirty="0">
                <a:latin typeface="Times New Roman"/>
                <a:cs typeface="Times New Roman"/>
              </a:rPr>
              <a:t>Помочь студентам в получении повышенной государственной академической стипендии (ПГАС).</a:t>
            </a:r>
            <a:endParaRPr lang="ru-RU">
              <a:latin typeface="Times New Roman"/>
              <a:cs typeface="Times New Roman"/>
            </a:endParaRPr>
          </a:p>
          <a:p>
            <a:pPr algn="ctr"/>
            <a:r>
              <a:rPr lang="ru-RU" sz="2500" u="sng" dirty="0">
                <a:latin typeface="Times New Roman"/>
                <a:cs typeface="Times New Roman"/>
              </a:rPr>
              <a:t>Задачи объединения: </a:t>
            </a:r>
            <a:endParaRPr lang="ru-RU" sz="25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консультаций по заполнению документов на ПГАС</a:t>
            </a:r>
          </a:p>
          <a:p>
            <a:pPr marL="457200" indent="-457200"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правок в документацию на получение ПГАС</a:t>
            </a:r>
          </a:p>
          <a:p>
            <a:pPr marL="457200" indent="-457200"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работе факультетских стипендиальных комиссий</a:t>
            </a:r>
          </a:p>
          <a:p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376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10515600" cy="1325563"/>
          </a:xfrm>
        </p:spPr>
        <p:txBody>
          <a:bodyPr>
            <a:normAutofit/>
          </a:bodyPr>
          <a:lstStyle/>
          <a:p>
            <a:pPr algn="ctr"/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33237" y="2014741"/>
            <a:ext cx="9877926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готовностью ответим на Ваши вопросы и будем рады видеть Вас в числе членов комиссии по БРС!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41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</TotalTime>
  <Words>92</Words>
  <Application>Microsoft Office PowerPoint</Application>
  <PresentationFormat>Широкоэкранный</PresentationFormat>
  <Paragraphs>17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Комиссия по  балльно-рейтинговой системе и поощрению обучающихся</vt:lpstr>
      <vt:lpstr>Руководство комиссия</vt:lpstr>
      <vt:lpstr>Основные направления деятельности комиссии по БРС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студенческого объединения</dc:title>
  <dc:creator>balakishievaan</dc:creator>
  <cp:lastModifiedBy>kolyg</cp:lastModifiedBy>
  <cp:revision>80</cp:revision>
  <cp:lastPrinted>2020-02-16T18:59:46Z</cp:lastPrinted>
  <dcterms:created xsi:type="dcterms:W3CDTF">2020-02-12T08:51:09Z</dcterms:created>
  <dcterms:modified xsi:type="dcterms:W3CDTF">2020-04-21T17:39:34Z</dcterms:modified>
</cp:coreProperties>
</file>